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52" d="100"/>
          <a:sy n="52" d="100"/>
        </p:scale>
        <p:origin x="231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4B206-FC57-4F2D-8266-2496B76AC024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5903A-0492-4626-BEAB-8D80829D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3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5903A-0492-4626-BEAB-8D80829D13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5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пт 25.01.19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f1/47/a0/f147a0457bc6d309dc997887c39e492b--ideas-para-border-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" y="0"/>
            <a:ext cx="684177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688" y="971600"/>
            <a:ext cx="532859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 Памятка для родителей</a:t>
            </a:r>
          </a:p>
          <a:p>
            <a:r>
              <a:rPr lang="ru-RU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</a:t>
            </a:r>
          </a:p>
          <a:p>
            <a:endParaRPr lang="ru-RU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980728" y="3347864"/>
            <a:ext cx="507909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Georgia" panose="02040502050405020303" pitchFamily="18" charset="0"/>
              </a:rPr>
              <a:t>	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Лучший способ повысить личную безопасность и безопасность окружающих – это не создавать экстремальных ситуации, а в случае их возникновения (независимо от причин) эффективно им противодействовать , уметь оказать помощь себе и другим.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Безопасность ребёнка является основным звеном в комплексе воспитания ребёнка.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Необходимо предпринимать меры предосторожности от получения ребёнком травмы, потому что дети в возрасте до 7 лет проявляют большой интерес к окружающим их предметам, в частности электроприборам, аудио и видео технике и взрывоопасным предметам.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Обеспечение безопасности ребёнка дома – это комплекс мер предосторожности, который включает в себя безопасность всех составляющих вашего дома (кухни, ванной комнаты, спальни, зала и т.д.)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Ребёнок – дошкольник должен находиться под присмотром взрослых. Не оставляйте ребёнка дома одного на длительное время! </a:t>
            </a:r>
          </a:p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Следите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 тем, чтобы ваш ребёнок был под присмотром, ухожен, одет, накормлен и вместе с вами познавал мир через окружающие его предметы, а не самостоятельно, через травматизм и опасность жизнедеятельности!</a:t>
            </a:r>
          </a:p>
          <a:p>
            <a:endParaRPr lang="ru-RU" sz="13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91" r="14091"/>
          <a:stretch/>
        </p:blipFill>
        <p:spPr>
          <a:xfrm>
            <a:off x="1628800" y="1465521"/>
            <a:ext cx="3528392" cy="1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" y="-397"/>
            <a:ext cx="6840305" cy="9144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712" y="971600"/>
            <a:ext cx="518457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Источник потенциальной опасности для детей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Предметы, которыми ребёнку категорически запрещается пользоваться: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*спички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*газовые плиты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*электрические розетки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*включенные электроприборы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Предметы, с которыми детей нужно научить обращаться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(зависит от возраста):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*иголка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*ножницы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*нож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Предметы, которые необходимо хранить в недоступных для детей местах: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*бытовая химия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*лекарства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*спиртные напитки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*сигареты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*пищевые кислоты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*ртутные градусники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*режуще-колющие инструменты</a:t>
            </a:r>
          </a:p>
          <a:p>
            <a:pPr algn="ctr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Ребёнок должен запомнить: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Когда открываешь воду в ванной или в кухне, первым отворачивай кран с холодной водой. Чтобы не обжечься, добавляй горячую воду постепенно.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Никогда не прикасайся к электрическому прибору (стиральная машина, чайник, фен и </a:t>
            </a:r>
            <a:r>
              <a:rPr lang="ru-RU" sz="1300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т.д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), когда у тебя мокрые руки, потому что вода – хороший проводник электричества, и ты можешь получить сильный удар током.</a:t>
            </a: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Не трогай экраны включенного телевизора или компьютера. На экране может скопиться электрический заряд, и тогда тебя ударит током</a:t>
            </a:r>
          </a:p>
          <a:p>
            <a:endParaRPr lang="ru-RU" sz="13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19</Words>
  <Application>Microsoft Office PowerPoint</Application>
  <PresentationFormat>Экран (4:3)</PresentationFormat>
  <Paragraphs>35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Georgia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174</cp:revision>
  <cp:lastPrinted>2019-01-23T02:51:09Z</cp:lastPrinted>
  <dcterms:created xsi:type="dcterms:W3CDTF">2018-02-14T15:55:51Z</dcterms:created>
  <dcterms:modified xsi:type="dcterms:W3CDTF">2019-01-25T06:00:39Z</dcterms:modified>
</cp:coreProperties>
</file>